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97" r:id="rId4"/>
    <p:sldId id="259" r:id="rId5"/>
    <p:sldId id="290" r:id="rId6"/>
    <p:sldId id="296" r:id="rId7"/>
    <p:sldId id="289" r:id="rId8"/>
    <p:sldId id="286" r:id="rId9"/>
    <p:sldId id="285" r:id="rId10"/>
    <p:sldId id="293" r:id="rId11"/>
    <p:sldId id="287" r:id="rId12"/>
    <p:sldId id="288" r:id="rId13"/>
    <p:sldId id="302" r:id="rId14"/>
    <p:sldId id="304" r:id="rId15"/>
    <p:sldId id="303" r:id="rId16"/>
    <p:sldId id="292" r:id="rId17"/>
    <p:sldId id="295" r:id="rId18"/>
    <p:sldId id="298" r:id="rId19"/>
    <p:sldId id="299" r:id="rId20"/>
    <p:sldId id="305" r:id="rId21"/>
    <p:sldId id="306" r:id="rId22"/>
    <p:sldId id="308" r:id="rId23"/>
    <p:sldId id="280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Amatic SC" panose="020B0604020202020204" charset="0"/>
      <p:regular r:id="rId30"/>
      <p:bold r:id="rId31"/>
    </p:embeddedFont>
    <p:embeddedFont>
      <p:font typeface="Merriweather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C072989-ED60-4644-8CB1-F49F1911E968}">
  <a:tblStyle styleId="{8C072989-ED60-4644-8CB1-F49F1911E968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37351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0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99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715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6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577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79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678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298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243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032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19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987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255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704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8464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94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02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09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76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55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027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672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31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95A5A6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1" y="9"/>
            <a:ext cx="9152064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avLst/>
              <a:gdLst/>
              <a:ahLst/>
              <a:cxnLst/>
              <a:rect l="0" t="0" r="0" b="0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avLst/>
              <a:gdLst/>
              <a:ahLst/>
              <a:cxnLst/>
              <a:rect l="0" t="0" r="0" b="0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avLst/>
              <a:gdLst/>
              <a:ahLst/>
              <a:cxnLst/>
              <a:rect l="0" t="0" r="0" b="0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avLst/>
              <a:gdLst/>
              <a:ahLst/>
              <a:cxnLst/>
              <a:rect l="0" t="0" r="0" b="0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avLst/>
              <a:gdLst/>
              <a:ahLst/>
              <a:cxnLst/>
              <a:rect l="0" t="0" r="0" b="0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avLst/>
              <a:gdLst/>
              <a:ahLst/>
              <a:cxnLst/>
              <a:rect l="0" t="0" r="0" b="0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avLst/>
              <a:gdLst/>
              <a:ahLst/>
              <a:cxnLst/>
              <a:rect l="0" t="0" r="0" b="0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avLst/>
              <a:gdLst/>
              <a:ahLst/>
              <a:cxnLst/>
              <a:rect l="0" t="0" r="0" b="0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avLst/>
              <a:gdLst/>
              <a:ahLst/>
              <a:cxnLst/>
              <a:rect l="0" t="0" r="0" b="0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avLst/>
              <a:gdLst/>
              <a:ahLst/>
              <a:cxnLst/>
              <a:rect l="0" t="0" r="0" b="0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avLst/>
              <a:gdLst/>
              <a:ahLst/>
              <a:cxnLst/>
              <a:rect l="0" t="0" r="0" b="0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avLst/>
              <a:gdLst/>
              <a:ahLst/>
              <a:cxnLst/>
              <a:rect l="0" t="0" r="0" b="0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avLst/>
              <a:gdLst/>
              <a:ahLst/>
              <a:cxnLst/>
              <a:rect l="0" t="0" r="0" b="0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avLst/>
              <a:gdLst/>
              <a:ahLst/>
              <a:cxnLst/>
              <a:rect l="0" t="0" r="0" b="0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avLst/>
              <a:gdLst/>
              <a:ahLst/>
              <a:cxnLst/>
              <a:rect l="0" t="0" r="0" b="0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avLst/>
              <a:gdLst/>
              <a:ahLst/>
              <a:cxnLst/>
              <a:rect l="0" t="0" r="0" b="0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avLst/>
              <a:gdLst/>
              <a:ahLst/>
              <a:cxnLst/>
              <a:rect l="0" t="0" r="0" b="0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avLst/>
              <a:gdLst/>
              <a:ahLst/>
              <a:cxnLst/>
              <a:rect l="0" t="0" r="0" b="0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avLst/>
              <a:gdLst/>
              <a:ahLst/>
              <a:cxnLst/>
              <a:rect l="0" t="0" r="0" b="0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avLst/>
              <a:gdLst/>
              <a:ahLst/>
              <a:cxnLst/>
              <a:rect l="0" t="0" r="0" b="0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avLst/>
              <a:gdLst/>
              <a:ahLst/>
              <a:cxnLst/>
              <a:rect l="0" t="0" r="0" b="0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avLst/>
              <a:gdLst/>
              <a:ahLst/>
              <a:cxnLst/>
              <a:rect l="0" t="0" r="0" b="0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avLst/>
              <a:gdLst/>
              <a:ahLst/>
              <a:cxnLst/>
              <a:rect l="0" t="0" r="0" b="0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avLst/>
              <a:gdLst/>
              <a:ahLst/>
              <a:cxnLst/>
              <a:rect l="0" t="0" r="0" b="0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avLst/>
              <a:gdLst/>
              <a:ahLst/>
              <a:cxnLst/>
              <a:rect l="0" t="0" r="0" b="0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avLst/>
              <a:gdLst/>
              <a:ahLst/>
              <a:cxnLst/>
              <a:rect l="0" t="0" r="0" b="0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avLst/>
              <a:gdLst/>
              <a:ahLst/>
              <a:cxnLst/>
              <a:rect l="0" t="0" r="0" b="0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avLst/>
              <a:gdLst/>
              <a:ahLst/>
              <a:cxnLst/>
              <a:rect l="0" t="0" r="0" b="0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avLst/>
              <a:gdLst/>
              <a:ahLst/>
              <a:cxnLst/>
              <a:rect l="0" t="0" r="0" b="0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avLst/>
              <a:gdLst/>
              <a:ahLst/>
              <a:cxnLst/>
              <a:rect l="0" t="0" r="0" b="0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avLst/>
              <a:gdLst/>
              <a:ahLst/>
              <a:cxnLst/>
              <a:rect l="0" t="0" r="0" b="0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avLst/>
              <a:gdLst/>
              <a:ahLst/>
              <a:cxnLst/>
              <a:rect l="0" t="0" r="0" b="0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avLst/>
              <a:gdLst/>
              <a:ahLst/>
              <a:cxnLst/>
              <a:rect l="0" t="0" r="0" b="0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avLst/>
              <a:gdLst/>
              <a:ahLst/>
              <a:cxnLst/>
              <a:rect l="0" t="0" r="0" b="0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avLst/>
              <a:gdLst/>
              <a:ahLst/>
              <a:cxnLst/>
              <a:rect l="0" t="0" r="0" b="0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avLst/>
              <a:gdLst/>
              <a:ahLst/>
              <a:cxnLst/>
              <a:rect l="0" t="0" r="0" b="0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avLst/>
              <a:gdLst/>
              <a:ahLst/>
              <a:cxnLst/>
              <a:rect l="0" t="0" r="0" b="0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avLst/>
              <a:gdLst/>
              <a:ahLst/>
              <a:cxnLst/>
              <a:rect l="0" t="0" r="0" b="0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avLst/>
              <a:gdLst/>
              <a:ahLst/>
              <a:cxnLst/>
              <a:rect l="0" t="0" r="0" b="0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avLst/>
              <a:gdLst/>
              <a:ahLst/>
              <a:cxnLst/>
              <a:rect l="0" t="0" r="0" b="0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avLst/>
              <a:gdLst/>
              <a:ahLst/>
              <a:cxnLst/>
              <a:rect l="0" t="0" r="0" b="0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avLst/>
              <a:gdLst/>
              <a:ahLst/>
              <a:cxnLst/>
              <a:rect l="0" t="0" r="0" b="0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avLst/>
              <a:gdLst/>
              <a:ahLst/>
              <a:cxnLst/>
              <a:rect l="0" t="0" r="0" b="0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avLst/>
              <a:gdLst/>
              <a:ahLst/>
              <a:cxnLst/>
              <a:rect l="0" t="0" r="0" b="0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avLst/>
              <a:gdLst/>
              <a:ahLst/>
              <a:cxnLst/>
              <a:rect l="0" t="0" r="0" b="0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avLst/>
              <a:gdLst/>
              <a:ahLst/>
              <a:cxnLst/>
              <a:rect l="0" t="0" r="0" b="0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avLst/>
              <a:gdLst/>
              <a:ahLst/>
              <a:cxnLst/>
              <a:rect l="0" t="0" r="0" b="0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avLst/>
              <a:gdLst/>
              <a:ahLst/>
              <a:cxnLst/>
              <a:rect l="0" t="0" r="0" b="0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avLst/>
              <a:gdLst/>
              <a:ahLst/>
              <a:cxnLst/>
              <a:rect l="0" t="0" r="0" b="0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avLst/>
              <a:gdLst/>
              <a:ahLst/>
              <a:cxnLst/>
              <a:rect l="0" t="0" r="0" b="0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avLst/>
              <a:gdLst/>
              <a:ahLst/>
              <a:cxnLst/>
              <a:rect l="0" t="0" r="0" b="0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avLst/>
              <a:gdLst/>
              <a:ahLst/>
              <a:cxnLst/>
              <a:rect l="0" t="0" r="0" b="0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avLst/>
              <a:gdLst/>
              <a:ahLst/>
              <a:cxnLst/>
              <a:rect l="0" t="0" r="0" b="0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avLst/>
              <a:gdLst/>
              <a:ahLst/>
              <a:cxnLst/>
              <a:rect l="0" t="0" r="0" b="0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avLst/>
              <a:gdLst/>
              <a:ahLst/>
              <a:cxnLst/>
              <a:rect l="0" t="0" r="0" b="0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avLst/>
              <a:gdLst/>
              <a:ahLst/>
              <a:cxnLst/>
              <a:rect l="0" t="0" r="0" b="0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avLst/>
              <a:gdLst/>
              <a:ahLst/>
              <a:cxnLst/>
              <a:rect l="0" t="0" r="0" b="0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avLst/>
              <a:gdLst/>
              <a:ahLst/>
              <a:cxnLst/>
              <a:rect l="0" t="0" r="0" b="0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avLst/>
              <a:gdLst/>
              <a:ahLst/>
              <a:cxnLst/>
              <a:rect l="0" t="0" r="0" b="0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avLst/>
              <a:gdLst/>
              <a:ahLst/>
              <a:cxnLst/>
              <a:rect l="0" t="0" r="0" b="0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avLst/>
              <a:gdLst/>
              <a:ahLst/>
              <a:cxnLst/>
              <a:rect l="0" t="0" r="0" b="0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avLst/>
              <a:gdLst/>
              <a:ahLst/>
              <a:cxnLst/>
              <a:rect l="0" t="0" r="0" b="0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avLst/>
              <a:gdLst/>
              <a:ahLst/>
              <a:cxnLst/>
              <a:rect l="0" t="0" r="0" b="0"/>
              <a:pathLst>
                <a:path w="21212" h="33669" extrusionOk="0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avLst/>
              <a:gdLst/>
              <a:ahLst/>
              <a:cxnLst/>
              <a:rect l="0" t="0" r="0" b="0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avLst/>
              <a:gdLst/>
              <a:ahLst/>
              <a:cxnLst/>
              <a:rect l="0" t="0" r="0" b="0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avLst/>
              <a:gdLst/>
              <a:ahLst/>
              <a:cxnLst/>
              <a:rect l="0" t="0" r="0" b="0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avLst/>
              <a:gdLst/>
              <a:ahLst/>
              <a:cxnLst/>
              <a:rect l="0" t="0" r="0" b="0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avLst/>
              <a:gdLst/>
              <a:ahLst/>
              <a:cxnLst/>
              <a:rect l="0" t="0" r="0" b="0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avLst/>
              <a:gdLst/>
              <a:ahLst/>
              <a:cxnLst/>
              <a:rect l="0" t="0" r="0" b="0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avLst/>
              <a:gdLst/>
              <a:ahLst/>
              <a:cxnLst/>
              <a:rect l="0" t="0" r="0" b="0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avLst/>
              <a:gdLst/>
              <a:ahLst/>
              <a:cxnLst/>
              <a:rect l="0" t="0" r="0" b="0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avLst/>
              <a:gdLst/>
              <a:ahLst/>
              <a:cxnLst/>
              <a:rect l="0" t="0" r="0" b="0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avLst/>
              <a:gdLst/>
              <a:ahLst/>
              <a:cxnLst/>
              <a:rect l="0" t="0" r="0" b="0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avLst/>
              <a:gdLst/>
              <a:ahLst/>
              <a:cxnLst/>
              <a:rect l="0" t="0" r="0" b="0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avLst/>
              <a:gdLst/>
              <a:ahLst/>
              <a:cxnLst/>
              <a:rect l="0" t="0" r="0" b="0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avLst/>
              <a:gdLst/>
              <a:ahLst/>
              <a:cxnLst/>
              <a:rect l="0" t="0" r="0" b="0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avLst/>
              <a:gdLst/>
              <a:ahLst/>
              <a:cxnLst/>
              <a:rect l="0" t="0" r="0" b="0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avLst/>
              <a:gdLst/>
              <a:ahLst/>
              <a:cxnLst/>
              <a:rect l="0" t="0" r="0" b="0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avLst/>
              <a:gdLst/>
              <a:ahLst/>
              <a:cxnLst/>
              <a:rect l="0" t="0" r="0" b="0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avLst/>
              <a:gdLst/>
              <a:ahLst/>
              <a:cxnLst/>
              <a:rect l="0" t="0" r="0" b="0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avLst/>
              <a:gdLst/>
              <a:ahLst/>
              <a:cxnLst/>
              <a:rect l="0" t="0" r="0" b="0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avLst/>
              <a:gdLst/>
              <a:ahLst/>
              <a:cxnLst/>
              <a:rect l="0" t="0" r="0" b="0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avLst/>
              <a:gdLst/>
              <a:ahLst/>
              <a:cxnLst/>
              <a:rect l="0" t="0" r="0" b="0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avLst/>
              <a:gdLst/>
              <a:ahLst/>
              <a:cxnLst/>
              <a:rect l="0" t="0" r="0" b="0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avLst/>
              <a:gdLst/>
              <a:ahLst/>
              <a:cxnLst/>
              <a:rect l="0" t="0" r="0" b="0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avLst/>
              <a:gdLst/>
              <a:ahLst/>
              <a:cxnLst/>
              <a:rect l="0" t="0" r="0" b="0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avLst/>
              <a:gdLst/>
              <a:ahLst/>
              <a:cxnLst/>
              <a:rect l="0" t="0" r="0" b="0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avLst/>
              <a:gdLst/>
              <a:ahLst/>
              <a:cxnLst/>
              <a:rect l="0" t="0" r="0" b="0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avLst/>
              <a:gdLst/>
              <a:ahLst/>
              <a:cxnLst/>
              <a:rect l="0" t="0" r="0" b="0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avLst/>
              <a:gdLst/>
              <a:ahLst/>
              <a:cxnLst/>
              <a:rect l="0" t="0" r="0" b="0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avLst/>
              <a:gdLst/>
              <a:ahLst/>
              <a:cxnLst/>
              <a:rect l="0" t="0" r="0" b="0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avLst/>
              <a:gdLst/>
              <a:ahLst/>
              <a:cxnLst/>
              <a:rect l="0" t="0" r="0" b="0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avLst/>
              <a:gdLst/>
              <a:ahLst/>
              <a:cxnLst/>
              <a:rect l="0" t="0" r="0" b="0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avLst/>
              <a:gdLst/>
              <a:ahLst/>
              <a:cxnLst/>
              <a:rect l="0" t="0" r="0" b="0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avLst/>
              <a:gdLst/>
              <a:ahLst/>
              <a:cxnLst/>
              <a:rect l="0" t="0" r="0" b="0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avLst/>
              <a:gdLst/>
              <a:ahLst/>
              <a:cxnLst/>
              <a:rect l="0" t="0" r="0" b="0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avLst/>
              <a:gdLst/>
              <a:ahLst/>
              <a:cxnLst/>
              <a:rect l="0" t="0" r="0" b="0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avLst/>
              <a:gdLst/>
              <a:ahLst/>
              <a:cxnLst/>
              <a:rect l="0" t="0" r="0" b="0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avLst/>
              <a:gdLst/>
              <a:ahLst/>
              <a:cxnLst/>
              <a:rect l="0" t="0" r="0" b="0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avLst/>
              <a:gdLst/>
              <a:ahLst/>
              <a:cxnLst/>
              <a:rect l="0" t="0" r="0" b="0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avLst/>
              <a:gdLst/>
              <a:ahLst/>
              <a:cxnLst/>
              <a:rect l="0" t="0" r="0" b="0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avLst/>
              <a:gdLst/>
              <a:ahLst/>
              <a:cxnLst/>
              <a:rect l="0" t="0" r="0" b="0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avLst/>
              <a:gdLst/>
              <a:ahLst/>
              <a:cxnLst/>
              <a:rect l="0" t="0" r="0" b="0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avLst/>
              <a:gdLst/>
              <a:ahLst/>
              <a:cxnLst/>
              <a:rect l="0" t="0" r="0" b="0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avLst/>
              <a:gdLst/>
              <a:ahLst/>
              <a:cxnLst/>
              <a:rect l="0" t="0" r="0" b="0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avLst/>
              <a:gdLst/>
              <a:ahLst/>
              <a:cxnLst/>
              <a:rect l="0" t="0" r="0" b="0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avLst/>
              <a:gdLst/>
              <a:ahLst/>
              <a:cxnLst/>
              <a:rect l="0" t="0" r="0" b="0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avLst/>
              <a:gdLst/>
              <a:ahLst/>
              <a:cxnLst/>
              <a:rect l="0" t="0" r="0" b="0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avLst/>
              <a:gdLst/>
              <a:ahLst/>
              <a:cxnLst/>
              <a:rect l="0" t="0" r="0" b="0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avLst/>
              <a:gdLst/>
              <a:ahLst/>
              <a:cxnLst/>
              <a:rect l="0" t="0" r="0" b="0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avLst/>
              <a:gdLst/>
              <a:ahLst/>
              <a:cxnLst/>
              <a:rect l="0" t="0" r="0" b="0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avLst/>
              <a:gdLst/>
              <a:ahLst/>
              <a:cxnLst/>
              <a:rect l="0" t="0" r="0" b="0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avLst/>
              <a:gdLst/>
              <a:ahLst/>
              <a:cxnLst/>
              <a:rect l="0" t="0" r="0" b="0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avLst/>
              <a:gdLst/>
              <a:ahLst/>
              <a:cxnLst/>
              <a:rect l="0" t="0" r="0" b="0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avLst/>
              <a:gdLst/>
              <a:ahLst/>
              <a:cxnLst/>
              <a:rect l="0" t="0" r="0" b="0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avLst/>
              <a:gdLst/>
              <a:ahLst/>
              <a:cxnLst/>
              <a:rect l="0" t="0" r="0" b="0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avLst/>
              <a:gdLst/>
              <a:ahLst/>
              <a:cxnLst/>
              <a:rect l="0" t="0" r="0" b="0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avLst/>
              <a:gdLst/>
              <a:ahLst/>
              <a:cxnLst/>
              <a:rect l="0" t="0" r="0" b="0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avLst/>
              <a:gdLst/>
              <a:ahLst/>
              <a:cxnLst/>
              <a:rect l="0" t="0" r="0" b="0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avLst/>
              <a:gdLst/>
              <a:ahLst/>
              <a:cxnLst/>
              <a:rect l="0" t="0" r="0" b="0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avLst/>
              <a:gdLst/>
              <a:ahLst/>
              <a:cxnLst/>
              <a:rect l="0" t="0" r="0" b="0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avLst/>
              <a:gdLst/>
              <a:ahLst/>
              <a:cxnLst/>
              <a:rect l="0" t="0" r="0" b="0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avLst/>
              <a:gdLst/>
              <a:ahLst/>
              <a:cxnLst/>
              <a:rect l="0" t="0" r="0" b="0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avLst/>
              <a:gdLst/>
              <a:ahLst/>
              <a:cxnLst/>
              <a:rect l="0" t="0" r="0" b="0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avLst/>
              <a:gdLst/>
              <a:ahLst/>
              <a:cxnLst/>
              <a:rect l="0" t="0" r="0" b="0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avLst/>
              <a:gdLst/>
              <a:ahLst/>
              <a:cxnLst/>
              <a:rect l="0" t="0" r="0" b="0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avLst/>
              <a:gdLst/>
              <a:ahLst/>
              <a:cxnLst/>
              <a:rect l="0" t="0" r="0" b="0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avLst/>
              <a:gdLst/>
              <a:ahLst/>
              <a:cxnLst/>
              <a:rect l="0" t="0" r="0" b="0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avLst/>
              <a:gdLst/>
              <a:ahLst/>
              <a:cxnLst/>
              <a:rect l="0" t="0" r="0" b="0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avLst/>
              <a:gdLst/>
              <a:ahLst/>
              <a:cxnLst/>
              <a:rect l="0" t="0" r="0" b="0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avLst/>
              <a:gdLst/>
              <a:ahLst/>
              <a:cxnLst/>
              <a:rect l="0" t="0" r="0" b="0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avLst/>
              <a:gdLst/>
              <a:ahLst/>
              <a:cxnLst/>
              <a:rect l="0" t="0" r="0" b="0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avLst/>
              <a:gdLst/>
              <a:ahLst/>
              <a:cxnLst/>
              <a:rect l="0" t="0" r="0" b="0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avLst/>
              <a:gdLst/>
              <a:ahLst/>
              <a:cxnLst/>
              <a:rect l="0" t="0" r="0" b="0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avLst/>
              <a:gdLst/>
              <a:ahLst/>
              <a:cxnLst/>
              <a:rect l="0" t="0" r="0" b="0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avLst/>
              <a:gdLst/>
              <a:ahLst/>
              <a:cxnLst/>
              <a:rect l="0" t="0" r="0" b="0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avLst/>
              <a:gdLst/>
              <a:ahLst/>
              <a:cxnLst/>
              <a:rect l="0" t="0" r="0" b="0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avLst/>
              <a:gdLst/>
              <a:ahLst/>
              <a:cxnLst/>
              <a:rect l="0" t="0" r="0" b="0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avLst/>
              <a:gdLst/>
              <a:ahLst/>
              <a:cxnLst/>
              <a:rect l="0" t="0" r="0" b="0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avLst/>
              <a:gdLst/>
              <a:ahLst/>
              <a:cxnLst/>
              <a:rect l="0" t="0" r="0" b="0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avLst/>
              <a:gdLst/>
              <a:ahLst/>
              <a:cxnLst/>
              <a:rect l="0" t="0" r="0" b="0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avLst/>
              <a:gdLst/>
              <a:ahLst/>
              <a:cxnLst/>
              <a:rect l="0" t="0" r="0" b="0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avLst/>
              <a:gdLst/>
              <a:ahLst/>
              <a:cxnLst/>
              <a:rect l="0" t="0" r="0" b="0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avLst/>
              <a:gdLst/>
              <a:ahLst/>
              <a:cxnLst/>
              <a:rect l="0" t="0" r="0" b="0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avLst/>
              <a:gdLst/>
              <a:ahLst/>
              <a:cxnLst/>
              <a:rect l="0" t="0" r="0" b="0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avLst/>
              <a:gdLst/>
              <a:ahLst/>
              <a:cxnLst/>
              <a:rect l="0" t="0" r="0" b="0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avLst/>
              <a:gdLst/>
              <a:ahLst/>
              <a:cxnLst/>
              <a:rect l="0" t="0" r="0" b="0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avLst/>
              <a:gdLst/>
              <a:ahLst/>
              <a:cxnLst/>
              <a:rect l="0" t="0" r="0" b="0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avLst/>
              <a:gdLst/>
              <a:ahLst/>
              <a:cxnLst/>
              <a:rect l="0" t="0" r="0" b="0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avLst/>
              <a:gdLst/>
              <a:ahLst/>
              <a:cxnLst/>
              <a:rect l="0" t="0" r="0" b="0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avLst/>
              <a:gdLst/>
              <a:ahLst/>
              <a:cxnLst/>
              <a:rect l="0" t="0" r="0" b="0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avLst/>
              <a:gdLst/>
              <a:ahLst/>
              <a:cxnLst/>
              <a:rect l="0" t="0" r="0" b="0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avLst/>
              <a:gdLst/>
              <a:ahLst/>
              <a:cxnLst/>
              <a:rect l="0" t="0" r="0" b="0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avLst/>
              <a:gdLst/>
              <a:ahLst/>
              <a:cxnLst/>
              <a:rect l="0" t="0" r="0" b="0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avLst/>
              <a:gdLst/>
              <a:ahLst/>
              <a:cxnLst/>
              <a:rect l="0" t="0" r="0" b="0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avLst/>
              <a:gdLst/>
              <a:ahLst/>
              <a:cxnLst/>
              <a:rect l="0" t="0" r="0" b="0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avLst/>
              <a:gdLst/>
              <a:ahLst/>
              <a:cxnLst/>
              <a:rect l="0" t="0" r="0" b="0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avLst/>
              <a:gdLst/>
              <a:ahLst/>
              <a:cxnLst/>
              <a:rect l="0" t="0" r="0" b="0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avLst/>
              <a:gdLst/>
              <a:ahLst/>
              <a:cxnLst/>
              <a:rect l="0" t="0" r="0" b="0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avLst/>
              <a:gdLst/>
              <a:ahLst/>
              <a:cxnLst/>
              <a:rect l="0" t="0" r="0" b="0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avLst/>
              <a:gdLst/>
              <a:ahLst/>
              <a:cxnLst/>
              <a:rect l="0" t="0" r="0" b="0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avLst/>
              <a:gdLst/>
              <a:ahLst/>
              <a:cxnLst/>
              <a:rect l="0" t="0" r="0" b="0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avLst/>
              <a:gdLst/>
              <a:ahLst/>
              <a:cxnLst/>
              <a:rect l="0" t="0" r="0" b="0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avLst/>
              <a:gdLst/>
              <a:ahLst/>
              <a:cxnLst/>
              <a:rect l="0" t="0" r="0" b="0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avLst/>
              <a:gdLst/>
              <a:ahLst/>
              <a:cxnLst/>
              <a:rect l="0" t="0" r="0" b="0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avLst/>
              <a:gdLst/>
              <a:ahLst/>
              <a:cxnLst/>
              <a:rect l="0" t="0" r="0" b="0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avLst/>
              <a:gdLst/>
              <a:ahLst/>
              <a:cxnLst/>
              <a:rect l="0" t="0" r="0" b="0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avLst/>
              <a:gdLst/>
              <a:ahLst/>
              <a:cxnLst/>
              <a:rect l="0" t="0" r="0" b="0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avLst/>
              <a:gdLst/>
              <a:ahLst/>
              <a:cxnLst/>
              <a:rect l="0" t="0" r="0" b="0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1557875" y="3329550"/>
            <a:ext cx="6028199" cy="10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1131750" y="1750400"/>
            <a:ext cx="6880499" cy="4664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31750" y="983100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31750" y="1902800"/>
            <a:ext cx="68804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973238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JAVASCRIPT CHARTING LIBRARIES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sp>
        <p:nvSpPr>
          <p:cNvPr id="2" name="1 Rectángulo"/>
          <p:cNvSpPr/>
          <p:nvPr/>
        </p:nvSpPr>
        <p:spPr>
          <a:xfrm>
            <a:off x="683568" y="1787467"/>
            <a:ext cx="2005677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D.1 Tipos Combinados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634965" y="1762330"/>
            <a:ext cx="201529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D.2 Gráficos de Líneas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6459900" y="1787467"/>
            <a:ext cx="2005677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D.3 Gráficos de Barras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889949" y="4264317"/>
            <a:ext cx="203613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D.4 Gráficos Circulares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110312"/>
            <a:ext cx="1202636" cy="20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40" y="2259935"/>
            <a:ext cx="2783544" cy="148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70" y="4725144"/>
            <a:ext cx="2787977" cy="18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25144"/>
            <a:ext cx="2610982" cy="18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35" y="2268331"/>
            <a:ext cx="1982025" cy="142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20486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02" y="472514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6" y="472514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30" y="3792162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0" y="2295678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76964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112" y="3790349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0" y="2882035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02" y="523938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6" y="526430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61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sp>
        <p:nvSpPr>
          <p:cNvPr id="7" name="6 Rectángulo"/>
          <p:cNvSpPr/>
          <p:nvPr/>
        </p:nvSpPr>
        <p:spPr>
          <a:xfrm>
            <a:off x="1639281" y="1833284"/>
            <a:ext cx="2076209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D.5 Gráficos Polar Área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020939" y="3969257"/>
            <a:ext cx="2185214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D.8 Gráficos de Burbujas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703" y="4239422"/>
            <a:ext cx="22288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6" y="4505622"/>
            <a:ext cx="3124920" cy="164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1818817" y="3969258"/>
            <a:ext cx="1717137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D.6 Gráficos Radar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19" y="2188850"/>
            <a:ext cx="2362094" cy="157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4951210" y="1833283"/>
            <a:ext cx="232467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D.7 Gráficos de Dispersión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460" y="2218581"/>
            <a:ext cx="3183335" cy="151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2139393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180327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792" y="428814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25125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738733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9305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270353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44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971600" y="1916832"/>
            <a:ext cx="3060453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D.8 Gráficos del tipo Medidor Radial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5652119" y="2062587"/>
            <a:ext cx="2561920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D.9 Gráficos de Mapas (Heat)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8" name="Shape 1841"/>
          <p:cNvSpPr txBox="1">
            <a:spLocks/>
          </p:cNvSpPr>
          <p:nvPr/>
        </p:nvSpPr>
        <p:spPr>
          <a:xfrm>
            <a:off x="1372293" y="980728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83" y="2431800"/>
            <a:ext cx="1942685" cy="162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Resultado de imagen de heat char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6" descr="Resultado de imagen de heat chart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41" y="2414801"/>
            <a:ext cx="31146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3419872" y="4203681"/>
            <a:ext cx="2550698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D.9 Gráficos de Mapas (Tree)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36228" y="3997889"/>
            <a:ext cx="19526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3457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40" y="241480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1480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90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3.5 utilidades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A4D32A23-30AF-4544-A8C1-4E0437A94948}"/>
              </a:ext>
            </a:extLst>
          </p:cNvPr>
          <p:cNvSpPr txBox="1"/>
          <p:nvPr/>
        </p:nvSpPr>
        <p:spPr>
          <a:xfrm>
            <a:off x="1107128" y="189391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E.1 Requerimientos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7093675-68F0-43AD-AE24-AC4496893064}"/>
              </a:ext>
            </a:extLst>
          </p:cNvPr>
          <p:cNvSpPr txBox="1"/>
          <p:nvPr/>
        </p:nvSpPr>
        <p:spPr>
          <a:xfrm>
            <a:off x="5236368" y="1893912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E.2 Metodologías de importación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B2481D8-2F64-46F2-8F50-E4A9531F6448}"/>
              </a:ext>
            </a:extLst>
          </p:cNvPr>
          <p:cNvSpPr txBox="1"/>
          <p:nvPr/>
        </p:nvSpPr>
        <p:spPr>
          <a:xfrm>
            <a:off x="3428074" y="4437112"/>
            <a:ext cx="24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E.3 Opciones de los gráficos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6E2CDE6-5057-4BE6-9716-C461F6CC3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79" y="4869160"/>
            <a:ext cx="1990725" cy="1524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3E4B34E8-E897-49CA-B8B9-A299476C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260" y="2341058"/>
            <a:ext cx="2327107" cy="15798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432A3FA-2CBE-4EF0-ABA6-C2D55EAF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331234"/>
            <a:ext cx="3256037" cy="16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3.6 Criterios Economicos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28842F34-8AD0-4306-BAAD-85F0A7093B6E}"/>
              </a:ext>
            </a:extLst>
          </p:cNvPr>
          <p:cNvSpPr txBox="1"/>
          <p:nvPr/>
        </p:nvSpPr>
        <p:spPr>
          <a:xfrm>
            <a:off x="1043608" y="2348880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F.1 Coste de producto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1E32C89-03D8-4E81-A6B2-9C051C849350}"/>
              </a:ext>
            </a:extLst>
          </p:cNvPr>
          <p:cNvSpPr txBox="1"/>
          <p:nvPr/>
        </p:nvSpPr>
        <p:spPr>
          <a:xfrm>
            <a:off x="5508104" y="2348880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F.2 Coste de licencia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A485A68-E7E5-45F9-98F9-6D56804C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882850"/>
            <a:ext cx="3190677" cy="33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3.7 Criterios tecnicos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11CFEC67-F477-41DF-ABE4-C292A7A98D51}"/>
              </a:ext>
            </a:extLst>
          </p:cNvPr>
          <p:cNvSpPr txBox="1"/>
          <p:nvPr/>
        </p:nvSpPr>
        <p:spPr>
          <a:xfrm>
            <a:off x="1174576" y="1685720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G.1 Multiplataforma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A9CA5D54-4DB3-40DA-9A8F-8B6AE353228C}"/>
              </a:ext>
            </a:extLst>
          </p:cNvPr>
          <p:cNvSpPr txBox="1"/>
          <p:nvPr/>
        </p:nvSpPr>
        <p:spPr>
          <a:xfrm>
            <a:off x="6084168" y="1801041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G.2 Instalación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08F1A0F-4AFC-45E2-8EA0-C021CDC9A4EC}"/>
              </a:ext>
            </a:extLst>
          </p:cNvPr>
          <p:cNvSpPr txBox="1"/>
          <p:nvPr/>
        </p:nvSpPr>
        <p:spPr>
          <a:xfrm>
            <a:off x="1279203" y="431316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G.3 Configuración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095FA753-E36F-44F4-87B5-4CEBD3AC2C91}"/>
              </a:ext>
            </a:extLst>
          </p:cNvPr>
          <p:cNvSpPr txBox="1"/>
          <p:nvPr/>
        </p:nvSpPr>
        <p:spPr>
          <a:xfrm>
            <a:off x="5921647" y="4565831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G.4 Almacenamiento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7F24FCDD-475C-4CA4-89D6-40E8AD3D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73" y="2116857"/>
            <a:ext cx="3126905" cy="18161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114E4913-376F-4389-979C-B577F99D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576" y="2176620"/>
            <a:ext cx="2058740" cy="22752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4A790812-C9B1-4C65-8C90-EC33E885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76" y="4837403"/>
            <a:ext cx="2593273" cy="17801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CB734834-E0F2-4080-9A6F-18C4452CB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311" y="4836388"/>
            <a:ext cx="2461270" cy="19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76875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5.</a:t>
            </a:r>
            <a:r>
              <a:rPr lang="es-ES" dirty="0"/>
              <a:t>Comparación de las </a:t>
            </a:r>
            <a:r>
              <a:rPr lang="es-ES" dirty="0" err="1"/>
              <a:t>tecnologias</a:t>
            </a:r>
            <a:r>
              <a:rPr lang="es-ES" dirty="0"/>
              <a:t/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715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476672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67053"/>
              </p:ext>
            </p:extLst>
          </p:nvPr>
        </p:nvGraphicFramePr>
        <p:xfrm>
          <a:off x="467544" y="1268760"/>
          <a:ext cx="8496944" cy="555587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14197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006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427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337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75635">
                <a:tc gridSpan="4"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25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A.1. Licencia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MIT (Open Source)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Open </a:t>
                      </a:r>
                      <a:r>
                        <a:rPr lang="es-ES" sz="1100" dirty="0" err="1">
                          <a:effectLst/>
                          <a:latin typeface="+mn-lt"/>
                        </a:rPr>
                        <a:t>source</a:t>
                      </a:r>
                      <a:r>
                        <a:rPr lang="es-ES" sz="1100" dirty="0">
                          <a:effectLst/>
                          <a:latin typeface="+mn-lt"/>
                        </a:rPr>
                        <a:t> software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En cuanto a Chart.js, es Open Source bajo la licencia de MIT, el cual permite su uso siempre y cuando se mantenga el copyright intacto.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25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A.2. Documentación técnica oficial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La herramienta tiene su propia página web donde se puede encontrar documentación técnica.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La herramienta tiene su propia página web donde se puede encontrar documentación técnica.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Parte de la documentación oficial de Echarts está en chino.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1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A.3. Documentación técnica no oficial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A.4. Comunidad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Si, https://github.com/chartjs/Chart.js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https://ecomfe.github.io/echarts-examples/public/index.html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1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A.5. Soporte y mantenimiento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proporcionado por la comunidad 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proporcionado por la comunidad 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975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A.6. Requisitos técnicos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128 MB disco duro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Procesador a 1’5GHz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RAM 1Gb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 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128 MB disco duro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Procesador a 1’5GHz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>
                          <a:effectLst/>
                          <a:latin typeface="+mn-lt"/>
                        </a:rPr>
                        <a:t>RAM 1Gb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 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Se trata de una estimación de requisitos mínimos para implementar gráficos de cada librería.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A.7. Competitividad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Tau Charts, ChartJS, Chartist, C3, Highcharts, ReCharts, NVD3, Flot, Google Charts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Tau Charts, ChartJS, Chartist, C3, Highcharts, ReCharts, NVD3, Flot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A.8. Material de apoyo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dentro de la documentación técnica, YouTube y demás blogs tecnológicos.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B.1 Firefox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B.2 Google Chrome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B.3. Opera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B.4. Safari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80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620688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91669"/>
              </p:ext>
            </p:extLst>
          </p:nvPr>
        </p:nvGraphicFramePr>
        <p:xfrm>
          <a:off x="251520" y="1484784"/>
          <a:ext cx="8568952" cy="482105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2242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44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600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24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03213">
                <a:tc gridSpan="4"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83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C.1. Líneas de Código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del tipo de gráfico a implementar y la cantidad de datos y funcionalidades que queramos introducir en el mismo.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del tipo de gráfico a implementar y la cantidad de datos y funcionalidades que queramos introducir en el mismo.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674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C.2. Curva de aprendizaje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 la experiencia anterior del desarrollador.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 la experiencia anterior del desarrollador.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Según desarrolladores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 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experimentados, Chart.js es la librería que ofrece más ventajas a los desarrolladores inexpertos. </a:t>
                      </a: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C.3. Lenguaje de programación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JavaScript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JavaScript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34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C.4. Versatilidad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D.1. Tipos Combinados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rowSpan="10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Podemos observar que </a:t>
                      </a:r>
                      <a:r>
                        <a:rPr lang="es-E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Echart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, permite realizar más tipos de gráficos distintos que </a:t>
                      </a:r>
                      <a:r>
                        <a:rPr lang="es-E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chartJS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, por lo que puede ser un elemento diferenciador si una aplicación necesita el uso de gráficos con mapas o gráficos de medidor radial.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 </a:t>
                      </a: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0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D.2. Gráfico de Línea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D.3. Gráficos Barras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D.4. Gráficos Circulares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D.5. Gráficos Polar Área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D.6. Gráficos Radar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D.7. Gráficos de Dispersión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59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D.8. Gráficos de Burbujas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D.9. Gráficos del tipo </a:t>
                      </a:r>
                      <a:r>
                        <a:rPr lang="es-ES" sz="1100" dirty="0" err="1">
                          <a:effectLst/>
                          <a:latin typeface="Arial"/>
                          <a:ea typeface="Calibri"/>
                          <a:cs typeface="Arial"/>
                        </a:rPr>
                        <a:t>Med</a:t>
                      </a: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. Radial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D.10. Gráficos de Mapas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24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54868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219433"/>
              </p:ext>
            </p:extLst>
          </p:nvPr>
        </p:nvGraphicFramePr>
        <p:xfrm>
          <a:off x="755576" y="1484784"/>
          <a:ext cx="7920881" cy="470071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34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TECNOLOGÍA B (</a:t>
                      </a:r>
                      <a:r>
                        <a:rPr lang="es-ES" sz="11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Echarts</a:t>
                      </a: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E.1. Requerimientos Software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34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E.2. Metodologías de importación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Importación de paquetes modulares, importación modular de un solo archivo o plan de importación de archivo único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Importación de paquetes modulares, importación modular de un solo archivo o plan de importación de archivo único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01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E.3. Opciones de los gráficos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Línea de tiempo, caja de herramientas, leyenda, rango de datos, ejes a parte del x e y, colores, animaciones… Y cada una con sus subopciones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Línea de tiempo, caja de herramientas, leyenda, rango de datos, ejes a parte del x e y, colores, animaciones… Y cada una con sus subopciones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F.1. Coste de producto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F.2. Coste de licencia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G.1. Multiplataforma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Sistemas Windows, Sistemas Unix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Sistemas Windows, Sistemas Unix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G.2. Instalación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G.3. Configuración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G.4. Almacenamiento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7-10 MB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30-35 MB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Vemos que los gráficos de </a:t>
                      </a:r>
                      <a:r>
                        <a:rPr lang="es-ES" sz="1100" dirty="0" err="1">
                          <a:effectLst/>
                        </a:rPr>
                        <a:t>Echarts</a:t>
                      </a:r>
                      <a:r>
                        <a:rPr lang="es-ES" sz="1100" dirty="0">
                          <a:effectLst/>
                        </a:rPr>
                        <a:t> son algo más complejos y resultones visualmente, lo cual indica esa diferencia de memoria.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87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>
            <a:spLocks noGrp="1"/>
          </p:cNvSpPr>
          <p:nvPr>
            <p:ph type="ctrTitle" idx="4294967295"/>
          </p:nvPr>
        </p:nvSpPr>
        <p:spPr>
          <a:xfrm>
            <a:off x="1691680" y="836712"/>
            <a:ext cx="5713500" cy="2544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600" dirty="0"/>
              <a:t>hola</a:t>
            </a:r>
            <a:r>
              <a:rPr lang="en" sz="8800" dirty="0"/>
              <a:t>!</a:t>
            </a:r>
          </a:p>
        </p:txBody>
      </p:sp>
      <p:sp>
        <p:nvSpPr>
          <p:cNvPr id="1823" name="Shape 1823"/>
          <p:cNvSpPr txBox="1">
            <a:spLocks noGrp="1"/>
          </p:cNvSpPr>
          <p:nvPr>
            <p:ph type="subTitle" idx="4294967295"/>
          </p:nvPr>
        </p:nvSpPr>
        <p:spPr>
          <a:xfrm>
            <a:off x="1715250" y="3356992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3600" b="1" dirty="0"/>
              <a:t>G</a:t>
            </a:r>
            <a:r>
              <a:rPr lang="en" sz="3600" b="1" dirty="0"/>
              <a:t>rupo T4</a:t>
            </a:r>
          </a:p>
        </p:txBody>
      </p:sp>
      <p:sp>
        <p:nvSpPr>
          <p:cNvPr id="1824" name="Shape 1824"/>
          <p:cNvSpPr txBox="1">
            <a:spLocks noGrp="1"/>
          </p:cNvSpPr>
          <p:nvPr>
            <p:ph type="body" idx="4294967295"/>
          </p:nvPr>
        </p:nvSpPr>
        <p:spPr>
          <a:xfrm>
            <a:off x="1715250" y="3748425"/>
            <a:ext cx="5713500" cy="19848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Urbano </a:t>
            </a:r>
            <a:r>
              <a:rPr lang="es-ES" sz="1800" dirty="0"/>
              <a:t>José Villanueva Rodríguez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Martina </a:t>
            </a:r>
            <a:r>
              <a:rPr lang="es-ES" sz="1800" dirty="0"/>
              <a:t>Andrea Palomino Berrocal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Alberto </a:t>
            </a:r>
            <a:r>
              <a:rPr lang="es-ES" sz="1800" dirty="0"/>
              <a:t>Cabrera Plata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José Daniel </a:t>
            </a:r>
            <a:r>
              <a:rPr lang="es-ES" sz="1800" dirty="0"/>
              <a:t>Navarro Sierra</a:t>
            </a:r>
            <a:endParaRPr lang="en" sz="1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Fernando García Fernández</a:t>
            </a:r>
            <a:endParaRPr lang="en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76875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6.</a:t>
            </a:r>
            <a:r>
              <a:rPr lang="es-ES" dirty="0"/>
              <a:t>SITUACIONES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348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31750" y="59494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6.1</a:t>
            </a:r>
            <a:r>
              <a:rPr lang="es-ES" sz="4400" dirty="0"/>
              <a:t> SITUACION 1</a:t>
            </a:r>
            <a:endParaRPr lang="en" sz="44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131750" y="4087303"/>
            <a:ext cx="4880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Elección: </a:t>
            </a:r>
          </a:p>
          <a:p>
            <a:endParaRPr lang="es-ES" sz="1600" dirty="0"/>
          </a:p>
          <a:p>
            <a:r>
              <a:rPr lang="es-ES" sz="1700" dirty="0"/>
              <a:t>- Documentación oficial y no oficial muy extensa</a:t>
            </a:r>
          </a:p>
          <a:p>
            <a:r>
              <a:rPr lang="es-ES" sz="1700" dirty="0"/>
              <a:t>- Tutoriales y ejemplos muy extensos</a:t>
            </a:r>
          </a:p>
          <a:p>
            <a:r>
              <a:rPr lang="es-ES" sz="1700" dirty="0"/>
              <a:t>- Tutoriales tanto en inglés como en español</a:t>
            </a:r>
          </a:p>
          <a:p>
            <a:r>
              <a:rPr lang="es-ES" sz="1700" dirty="0"/>
              <a:t>- Comunidad de desarrolladores muy extensa</a:t>
            </a:r>
          </a:p>
          <a:p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1 CuadroTexto">
            <a:extLst>
              <a:ext uri="{FF2B5EF4-FFF2-40B4-BE49-F238E27FC236}">
                <a16:creationId xmlns:a16="http://schemas.microsoft.com/office/drawing/2014/main" xmlns="" id="{1D670CB5-BDA3-43E4-A179-E12F2DFEF724}"/>
              </a:ext>
            </a:extLst>
          </p:cNvPr>
          <p:cNvSpPr txBox="1"/>
          <p:nvPr/>
        </p:nvSpPr>
        <p:spPr>
          <a:xfrm>
            <a:off x="1131750" y="2094248"/>
            <a:ext cx="45310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/>
                </a:solidFill>
              </a:rPr>
              <a:t>Un estudiante, </a:t>
            </a:r>
            <a:r>
              <a:rPr lang="es-ES" sz="2000" b="1" dirty="0">
                <a:solidFill>
                  <a:schemeClr val="tx1"/>
                </a:solidFill>
              </a:rPr>
              <a:t>sin experiencia</a:t>
            </a:r>
            <a:r>
              <a:rPr lang="es-ES" sz="2000" dirty="0">
                <a:solidFill>
                  <a:schemeClr val="tx1"/>
                </a:solidFill>
              </a:rPr>
              <a:t> en librerías de gráficos en JavaScript, necesita implementar una aplicación web donde se muestren los gráficos más comunes.</a:t>
            </a:r>
          </a:p>
        </p:txBody>
      </p:sp>
      <p:pic>
        <p:nvPicPr>
          <p:cNvPr id="2050" name="Picture 2" descr="Resultado de imagen de noob programmer">
            <a:extLst>
              <a:ext uri="{FF2B5EF4-FFF2-40B4-BE49-F238E27FC236}">
                <a16:creationId xmlns:a16="http://schemas.microsoft.com/office/drawing/2014/main" xmlns="" id="{AA256453-1CC7-4BC1-8333-68FC90B9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88840"/>
            <a:ext cx="2520280" cy="378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D45B6788-C736-4117-8298-853E2A303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576064" cy="576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9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6.2</a:t>
            </a:r>
            <a:r>
              <a:rPr lang="es-ES" sz="4400" dirty="0"/>
              <a:t> SITUACION 2</a:t>
            </a:r>
            <a:endParaRPr lang="en" sz="44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219893" y="2132856"/>
            <a:ext cx="62646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/>
                </a:solidFill>
              </a:rPr>
              <a:t>Un equipo de </a:t>
            </a:r>
            <a:r>
              <a:rPr lang="es-ES" sz="2000" b="1" dirty="0">
                <a:solidFill>
                  <a:schemeClr val="tx1"/>
                </a:solidFill>
              </a:rPr>
              <a:t>desarrolladores expertos </a:t>
            </a:r>
            <a:r>
              <a:rPr lang="es-ES" sz="2000" dirty="0">
                <a:solidFill>
                  <a:schemeClr val="tx1"/>
                </a:solidFill>
              </a:rPr>
              <a:t>necesita implementar una aplicación extensa con mapas y demás tipos de gráficos. Los conocimientos de programación web son muy altos y tienen experiencia en el uso de librerías de gráficos de </a:t>
            </a:r>
            <a:r>
              <a:rPr lang="es-ES" sz="2000" dirty="0" smtClean="0">
                <a:solidFill>
                  <a:schemeClr val="tx1"/>
                </a:solidFill>
              </a:rPr>
              <a:t>JavaScript.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5" name="1 CuadroTexto"/>
          <p:cNvSpPr txBox="1"/>
          <p:nvPr/>
        </p:nvSpPr>
        <p:spPr>
          <a:xfrm>
            <a:off x="1219892" y="4077072"/>
            <a:ext cx="52243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Elección: </a:t>
            </a:r>
          </a:p>
          <a:p>
            <a:endParaRPr lang="es-ES" sz="1600" dirty="0"/>
          </a:p>
          <a:p>
            <a:pPr lvl="0"/>
            <a:r>
              <a:rPr lang="es-ES" sz="1800" dirty="0" smtClean="0"/>
              <a:t>- Tutoriales </a:t>
            </a:r>
            <a:r>
              <a:rPr lang="es-ES" sz="1800" dirty="0"/>
              <a:t>de calidad para usuarios expertos.</a:t>
            </a:r>
          </a:p>
          <a:p>
            <a:pPr lvl="0"/>
            <a:r>
              <a:rPr lang="es-ES" sz="1800" dirty="0" smtClean="0"/>
              <a:t>- Capacidad </a:t>
            </a:r>
            <a:r>
              <a:rPr lang="es-ES" sz="1800" dirty="0"/>
              <a:t>de realizar mapas en la aplicación</a:t>
            </a:r>
          </a:p>
          <a:p>
            <a:endParaRPr lang="es-ES" sz="1700" dirty="0"/>
          </a:p>
          <a:p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422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214" y="3764072"/>
            <a:ext cx="29527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>
            <a:spLocks noGrp="1"/>
          </p:cNvSpPr>
          <p:nvPr>
            <p:ph type="ctrTitle" idx="4294967295"/>
          </p:nvPr>
        </p:nvSpPr>
        <p:spPr>
          <a:xfrm>
            <a:off x="1763688" y="2276872"/>
            <a:ext cx="5713500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800" dirty="0">
                <a:solidFill>
                  <a:srgbClr val="FFFFFF"/>
                </a:solidFill>
              </a:rPr>
              <a:t>Muchas Gracias</a:t>
            </a:r>
          </a:p>
        </p:txBody>
      </p:sp>
      <p:sp>
        <p:nvSpPr>
          <p:cNvPr id="2077" name="Shape 2077"/>
          <p:cNvSpPr txBox="1">
            <a:spLocks noGrp="1"/>
          </p:cNvSpPr>
          <p:nvPr>
            <p:ph type="subTitle" idx="4294967295"/>
          </p:nvPr>
        </p:nvSpPr>
        <p:spPr>
          <a:xfrm>
            <a:off x="1763688" y="3645024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¿Alguna Pregunta?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475656" y="2348880"/>
            <a:ext cx="640871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1. </a:t>
            </a:r>
            <a:r>
              <a:rPr lang="es-ES" dirty="0" err="1"/>
              <a:t>iNTRODUCCION</a:t>
            </a:r>
            <a:r>
              <a:rPr lang="es-ES" dirty="0"/>
              <a:t/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6502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40871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2.des</a:t>
            </a:r>
            <a:r>
              <a:rPr lang="es-ES" dirty="0" err="1"/>
              <a:t>cripcion</a:t>
            </a:r>
            <a:r>
              <a:rPr lang="es-ES" dirty="0"/>
              <a:t> de las </a:t>
            </a:r>
            <a:r>
              <a:rPr lang="es-ES" dirty="0" err="1"/>
              <a:t>tecnologias</a:t>
            </a:r>
            <a:r>
              <a:rPr lang="es-ES" dirty="0"/>
              <a:t/>
            </a:r>
            <a:br>
              <a:rPr lang="es-ES" dirty="0"/>
            </a:b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2.1 descripcion de la tecnologia chartjs</a:t>
            </a:r>
          </a:p>
        </p:txBody>
      </p:sp>
      <p:sp>
        <p:nvSpPr>
          <p:cNvPr id="2" name="1 Rectángulo"/>
          <p:cNvSpPr/>
          <p:nvPr/>
        </p:nvSpPr>
        <p:spPr>
          <a:xfrm>
            <a:off x="899592" y="191683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Chart.js es una librería JavaScript que permite generar distintos tipos de gráficas. Es posible representar datos usando 8 tipos de gráficas diferentes, totalmente personalizables y animadas.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Funciona con HTML5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Soporta la mayoría de los navegadores modernos, incluso funciona en dispositivos móviles.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3995936" y="407707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depende de librerías externas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Licencia Open Source bajo licencia del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Muy buena documentación, con ejemplos de uso muy completos.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 el elemento </a:t>
            </a:r>
            <a:r>
              <a:rPr lang="es-ES" dirty="0" err="1"/>
              <a:t>Canvas</a:t>
            </a:r>
            <a:r>
              <a:rPr lang="es-ES" dirty="0"/>
              <a:t>, que es un nodo DOM único, similar en características a una imagen estática.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18478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Resultado de imagen de navegadores 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36" y="4373235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1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2.2 descripcion de la tecnologia echarts</a:t>
            </a:r>
          </a:p>
        </p:txBody>
      </p:sp>
      <p:sp>
        <p:nvSpPr>
          <p:cNvPr id="4" name="AutoShape 4" descr="Resultado de imagen de navegadores 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A3F15AC9-E265-4B70-8346-0C066C7929B0}"/>
              </a:ext>
            </a:extLst>
          </p:cNvPr>
          <p:cNvSpPr txBox="1"/>
          <p:nvPr/>
        </p:nvSpPr>
        <p:spPr>
          <a:xfrm>
            <a:off x="539552" y="2060848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Echarts</a:t>
            </a:r>
            <a:r>
              <a:rPr lang="es-ES" dirty="0"/>
              <a:t> o Enterprise Charts es una completa biblioteca de gráficos intuitivos, interactivos y altamente personalizables; con una manera fácil de agregar a los productos comerciales de sus usuarios.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Está escrito en JavaScript puro y basado en </a:t>
            </a:r>
            <a:r>
              <a:rPr lang="es-ES" dirty="0" err="1"/>
              <a:t>Zrender</a:t>
            </a:r>
            <a:r>
              <a:rPr lang="es-ES" dirty="0"/>
              <a:t> (biblioteca liviana de lienzos).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Soporta la mayoría de los navegadores web modernos y móviles.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896516A4-38E5-4D44-9EC4-3A17F467A843}"/>
              </a:ext>
            </a:extLst>
          </p:cNvPr>
          <p:cNvSpPr txBox="1"/>
          <p:nvPr/>
        </p:nvSpPr>
        <p:spPr>
          <a:xfrm>
            <a:off x="4211960" y="4653136"/>
            <a:ext cx="4392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Posee características originales (Arrastrar-Recalcular, Vista de Datos, Escalar </a:t>
            </a:r>
            <a:r>
              <a:rPr lang="es-ES" dirty="0" err="1"/>
              <a:t>Roaming</a:t>
            </a:r>
            <a:r>
              <a:rPr lang="es-ES" dirty="0"/>
              <a:t>…)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Actualmente admite 12 tipos de gráficos, equipados con 7 elementos interactivos con la capacidad de combinarse.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Escasa documentación, estando la original en chino obtenida del buscador Baidu con traducción al inglés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D155ADE-0C20-4B6F-BE22-E790600B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8" y="4797152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C5D3805-C34D-4E33-B416-E81EF243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185" y="2492896"/>
            <a:ext cx="3335263" cy="9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8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3.</a:t>
            </a:r>
            <a:r>
              <a:rPr lang="es-ES" dirty="0"/>
              <a:t>Criterios de Comparación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310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31750" y="893405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3.1 Criterios Generales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3D9AE8-E5DD-471A-960A-057CB5EA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2" y="2349654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BD6FA469-6E19-4321-A927-9F3D605E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2" y="4534273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8 CuadroTexto">
            <a:extLst>
              <a:ext uri="{FF2B5EF4-FFF2-40B4-BE49-F238E27FC236}">
                <a16:creationId xmlns:a16="http://schemas.microsoft.com/office/drawing/2014/main" xmlns="" id="{D86C16C2-670C-4B3E-8714-30A011EDAA02}"/>
              </a:ext>
            </a:extLst>
          </p:cNvPr>
          <p:cNvSpPr txBox="1"/>
          <p:nvPr/>
        </p:nvSpPr>
        <p:spPr>
          <a:xfrm>
            <a:off x="827584" y="2258339"/>
            <a:ext cx="439248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A.1: Licencia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A.2: Documentación técnica oficial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A.3: Documentación técnica no oficial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A.4: Comunidad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A.5 Soporte y mantenimiento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A.6 Requisitos técnicos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A.7 Competencia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A.8 Material de apoyo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6" name="Picture 2" descr="Resultado de imagen de MIT logo">
            <a:extLst>
              <a:ext uri="{FF2B5EF4-FFF2-40B4-BE49-F238E27FC236}">
                <a16:creationId xmlns:a16="http://schemas.microsoft.com/office/drawing/2014/main" xmlns="" id="{FBD1D6D2-667A-4EBC-87E4-8B336EE8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69" y="2371344"/>
            <a:ext cx="1113610" cy="74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Berkeley Software Distribution">
            <a:extLst>
              <a:ext uri="{FF2B5EF4-FFF2-40B4-BE49-F238E27FC236}">
                <a16:creationId xmlns:a16="http://schemas.microsoft.com/office/drawing/2014/main" xmlns="" id="{80DA5F4E-E9FC-4A59-937E-DB8A0989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76" y="4518980"/>
            <a:ext cx="864096" cy="7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xmlns="" id="{EB187BDB-66C7-41E9-BD81-8E67860E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16" y="2325317"/>
            <a:ext cx="715144" cy="7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n relacionada">
            <a:extLst>
              <a:ext uri="{FF2B5EF4-FFF2-40B4-BE49-F238E27FC236}">
                <a16:creationId xmlns:a16="http://schemas.microsoft.com/office/drawing/2014/main" xmlns="" id="{62942A1C-3866-47A5-A90A-319DE5BB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14" y="4436639"/>
            <a:ext cx="715144" cy="7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xmlns="" id="{5CC94EA5-ECEE-4B4D-800A-7DEF9D12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73" y="5290515"/>
            <a:ext cx="851887" cy="99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n relacionada">
            <a:extLst>
              <a:ext uri="{FF2B5EF4-FFF2-40B4-BE49-F238E27FC236}">
                <a16:creationId xmlns:a16="http://schemas.microsoft.com/office/drawing/2014/main" xmlns="" id="{36A5A7AA-185B-4DEA-8674-189E8C334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658" y="3174513"/>
            <a:ext cx="820218" cy="9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289588BD-3806-4870-816F-A49CA971B6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6179" y="5149358"/>
            <a:ext cx="744860" cy="71514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1627157C-D330-413C-805D-1EFF5AD65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661" y="5506930"/>
            <a:ext cx="611136" cy="335139"/>
          </a:xfrm>
          <a:prstGeom prst="rect">
            <a:avLst/>
          </a:prstGeom>
        </p:spPr>
      </p:pic>
      <p:pic>
        <p:nvPicPr>
          <p:cNvPr id="22" name="Picture 10" descr="Resultado de imagen de highcharts js">
            <a:extLst>
              <a:ext uri="{FF2B5EF4-FFF2-40B4-BE49-F238E27FC236}">
                <a16:creationId xmlns:a16="http://schemas.microsoft.com/office/drawing/2014/main" xmlns="" id="{C97951F4-C45E-4C5F-88B8-BF9A84A4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179" y="5827218"/>
            <a:ext cx="1073528" cy="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xmlns="" id="{9EF561A7-000F-4527-A740-7532BE5D1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025" y="3154198"/>
            <a:ext cx="744860" cy="71514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xmlns="" id="{FBDCD17D-7FF4-40C3-933C-7BF74C498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7696" y="3537670"/>
            <a:ext cx="611136" cy="335139"/>
          </a:xfrm>
          <a:prstGeom prst="rect">
            <a:avLst/>
          </a:prstGeom>
        </p:spPr>
      </p:pic>
      <p:pic>
        <p:nvPicPr>
          <p:cNvPr id="25" name="Picture 10" descr="Resultado de imagen de highcharts js">
            <a:extLst>
              <a:ext uri="{FF2B5EF4-FFF2-40B4-BE49-F238E27FC236}">
                <a16:creationId xmlns:a16="http://schemas.microsoft.com/office/drawing/2014/main" xmlns="" id="{9F4A43CE-F02F-4B19-A28D-8C060E50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85" y="3832068"/>
            <a:ext cx="1073528" cy="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F7E46106-653B-41DF-A9EC-F3DD2AE0894D}"/>
              </a:ext>
            </a:extLst>
          </p:cNvPr>
          <p:cNvSpPr/>
          <p:nvPr/>
        </p:nvSpPr>
        <p:spPr>
          <a:xfrm>
            <a:off x="5400772" y="2258339"/>
            <a:ext cx="3240360" cy="19231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xmlns="" id="{E40D423A-198D-48DC-A863-8AE9DC96DF65}"/>
              </a:ext>
            </a:extLst>
          </p:cNvPr>
          <p:cNvSpPr/>
          <p:nvPr/>
        </p:nvSpPr>
        <p:spPr>
          <a:xfrm>
            <a:off x="5390990" y="4357751"/>
            <a:ext cx="3240360" cy="19231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8" name="Picture 14" descr="Resultado de imagen de youtube">
            <a:extLst>
              <a:ext uri="{FF2B5EF4-FFF2-40B4-BE49-F238E27FC236}">
                <a16:creationId xmlns:a16="http://schemas.microsoft.com/office/drawing/2014/main" xmlns="" id="{02EFD423-BCE0-450B-B74F-3278878F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18" y="3426735"/>
            <a:ext cx="927619" cy="39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694" y="4437112"/>
            <a:ext cx="1453902" cy="187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364502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3.3 desarrollo e implementación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864796" y="4524040"/>
            <a:ext cx="3288080" cy="1146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C.1 Líneas de Código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C.2 Curva de aprendizaje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C.3 Lenguaje de programación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C.4 Versatilidad</a:t>
            </a:r>
            <a:endParaRPr lang="es-ES" sz="1600" dirty="0">
              <a:ea typeface="Calibri"/>
              <a:cs typeface="Times New Roman"/>
            </a:endParaRPr>
          </a:p>
        </p:txBody>
      </p:sp>
      <p:sp>
        <p:nvSpPr>
          <p:cNvPr id="7" name="Shape 1841"/>
          <p:cNvSpPr txBox="1">
            <a:spLocks/>
          </p:cNvSpPr>
          <p:nvPr/>
        </p:nvSpPr>
        <p:spPr>
          <a:xfrm>
            <a:off x="1077053" y="1196752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" sz="4400" dirty="0"/>
              <a:t>3.2 </a:t>
            </a:r>
            <a:r>
              <a:rPr lang="es-ES" sz="4400" dirty="0"/>
              <a:t>Adaptabilidad navegadores</a:t>
            </a:r>
            <a:endParaRPr lang="en" sz="4400" dirty="0"/>
          </a:p>
        </p:txBody>
      </p:sp>
      <p:sp>
        <p:nvSpPr>
          <p:cNvPr id="9" name="8 CuadroTexto"/>
          <p:cNvSpPr txBox="1"/>
          <p:nvPr/>
        </p:nvSpPr>
        <p:spPr>
          <a:xfrm>
            <a:off x="4911708" y="2163057"/>
            <a:ext cx="23762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B.1: Firefox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B.2: Google 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B.3: Opera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B.4: 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7" y="2213575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02" y="4242023"/>
            <a:ext cx="971550" cy="14192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213575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772267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83024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44" y="5772267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775829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1190</Words>
  <Application>Microsoft Office PowerPoint</Application>
  <PresentationFormat>Presentación en pantalla (4:3)</PresentationFormat>
  <Paragraphs>273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Calibri</vt:lpstr>
      <vt:lpstr>Amatic SC</vt:lpstr>
      <vt:lpstr>Merriweather</vt:lpstr>
      <vt:lpstr>Arial</vt:lpstr>
      <vt:lpstr>Symbol</vt:lpstr>
      <vt:lpstr>Times New Roman</vt:lpstr>
      <vt:lpstr>Nathaniel template</vt:lpstr>
      <vt:lpstr>JAVASCRIPT CHARTING LIBRARIES</vt:lpstr>
      <vt:lpstr>hola!</vt:lpstr>
      <vt:lpstr>1. iNTRODUCCION </vt:lpstr>
      <vt:lpstr>2.descripcion de las tecnologias </vt:lpstr>
      <vt:lpstr>2.1 descripcion de la tecnologia chartjs</vt:lpstr>
      <vt:lpstr>2.2 descripcion de la tecnologia echarts</vt:lpstr>
      <vt:lpstr>3.Criterios de Comparación </vt:lpstr>
      <vt:lpstr>3.1 Criterios Generales</vt:lpstr>
      <vt:lpstr>3.3 desarrollo e implementación</vt:lpstr>
      <vt:lpstr>3.4 Tipos de Graficos</vt:lpstr>
      <vt:lpstr>3.4 Tipos de Graficos</vt:lpstr>
      <vt:lpstr>Presentación de PowerPoint</vt:lpstr>
      <vt:lpstr>3.5 utilidades</vt:lpstr>
      <vt:lpstr>3.6 Criterios Economicos</vt:lpstr>
      <vt:lpstr>3.7 Criterios tecnicos</vt:lpstr>
      <vt:lpstr>5.Comparación de las tecnologias </vt:lpstr>
      <vt:lpstr>5.1 comparacion de las tecnologias</vt:lpstr>
      <vt:lpstr>5.1 comparacion de las tecnologias</vt:lpstr>
      <vt:lpstr>5.1 comparacion de las tecnologias</vt:lpstr>
      <vt:lpstr>6.SITUACIONES </vt:lpstr>
      <vt:lpstr>6.1 SITUACION 1</vt:lpstr>
      <vt:lpstr>6.2 SITUACION 2</vt:lpstr>
      <vt:lpstr>Muchas 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CHARTING LIBRARIES</dc:title>
  <dc:creator>Fernando García Fernández</dc:creator>
  <cp:lastModifiedBy>Alberto Cabrera Plata</cp:lastModifiedBy>
  <cp:revision>48</cp:revision>
  <dcterms:modified xsi:type="dcterms:W3CDTF">2018-04-11T07:26:40Z</dcterms:modified>
</cp:coreProperties>
</file>